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50" r:id="rId3"/>
    <p:sldMasterId id="2147483651" r:id="rId4"/>
    <p:sldMasterId id="2147483652" r:id="rId5"/>
    <p:sldMasterId id="2147483653" r:id="rId6"/>
    <p:sldMasterId id="2147483654" r:id="rId7"/>
    <p:sldMasterId id="2147483656" r:id="rId8"/>
    <p:sldMasterId id="2147483657" r:id="rId9"/>
    <p:sldMasterId id="2147483658" r:id="rId10"/>
    <p:sldMasterId id="2147483659" r:id="rId11"/>
  </p:sldMasterIdLst>
  <p:notesMasterIdLst>
    <p:notesMasterId r:id="rId20"/>
  </p:notesMasterIdLst>
  <p:sldIdLst>
    <p:sldId id="256" r:id="rId12"/>
    <p:sldId id="259" r:id="rId13"/>
    <p:sldId id="265" r:id="rId14"/>
    <p:sldId id="262" r:id="rId15"/>
    <p:sldId id="263" r:id="rId16"/>
    <p:sldId id="264" r:id="rId17"/>
    <p:sldId id="261" r:id="rId18"/>
    <p:sldId id="260" r:id="rId19"/>
  </p:sldIdLst>
  <p:sldSz cx="9144000" cy="6858000" type="screen4x3"/>
  <p:notesSz cx="6735763" cy="9866313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807" autoAdjust="0"/>
  </p:normalViewPr>
  <p:slideViewPr>
    <p:cSldViewPr>
      <p:cViewPr varScale="1">
        <p:scale>
          <a:sx n="80" d="100"/>
          <a:sy n="80" d="100"/>
        </p:scale>
        <p:origin x="1522" y="67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ovský Marcel" userId="46ef6e69-7f2f-4174-977e-69498faaeeb3" providerId="ADAL" clId="{A6A716EC-8B19-46FB-9451-E4B9440924F7}"/>
    <pc:docChg chg="undo custSel addSld delSld">
      <pc:chgData name="Janovský Marcel" userId="46ef6e69-7f2f-4174-977e-69498faaeeb3" providerId="ADAL" clId="{A6A716EC-8B19-46FB-9451-E4B9440924F7}" dt="2023-02-02T11:26:55.958" v="1" actId="680"/>
      <pc:docMkLst>
        <pc:docMk/>
      </pc:docMkLst>
      <pc:sldChg chg="new del">
        <pc:chgData name="Janovský Marcel" userId="46ef6e69-7f2f-4174-977e-69498faaeeb3" providerId="ADAL" clId="{A6A716EC-8B19-46FB-9451-E4B9440924F7}" dt="2023-02-02T11:26:55.958" v="1" actId="680"/>
        <pc:sldMkLst>
          <pc:docMk/>
          <pc:sldMk cId="3089857806" sldId="26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AutoShape 1">
            <a:extLst>
              <a:ext uri="{FF2B5EF4-FFF2-40B4-BE49-F238E27FC236}">
                <a16:creationId xmlns:a16="http://schemas.microsoft.com/office/drawing/2014/main" id="{4FF1AA78-ADC3-42D2-9590-683E21CD00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735763" cy="9866313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 cap="sq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314" name="AutoShape 2">
            <a:extLst>
              <a:ext uri="{FF2B5EF4-FFF2-40B4-BE49-F238E27FC236}">
                <a16:creationId xmlns:a16="http://schemas.microsoft.com/office/drawing/2014/main" id="{A0D6732C-5C71-451D-88F2-20900AD22C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735763" cy="9866313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315" name="AutoShape 3">
            <a:extLst>
              <a:ext uri="{FF2B5EF4-FFF2-40B4-BE49-F238E27FC236}">
                <a16:creationId xmlns:a16="http://schemas.microsoft.com/office/drawing/2014/main" id="{CB2A36DE-E8C6-4601-B4EF-CECA0D0CE6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735763" cy="9866313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316" name="AutoShape 4">
            <a:extLst>
              <a:ext uri="{FF2B5EF4-FFF2-40B4-BE49-F238E27FC236}">
                <a16:creationId xmlns:a16="http://schemas.microsoft.com/office/drawing/2014/main" id="{A0F4601A-58D6-4208-A926-60D4E4805D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735763" cy="9866313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317" name="Text Box 5">
            <a:extLst>
              <a:ext uri="{FF2B5EF4-FFF2-40B4-BE49-F238E27FC236}">
                <a16:creationId xmlns:a16="http://schemas.microsoft.com/office/drawing/2014/main" id="{E0D35604-2CFB-4FCB-8E1A-C18AE39F60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0"/>
            <a:ext cx="2919413" cy="493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318" name="Rectangle 6">
            <a:extLst>
              <a:ext uri="{FF2B5EF4-FFF2-40B4-BE49-F238E27FC236}">
                <a16:creationId xmlns:a16="http://schemas.microsoft.com/office/drawing/2014/main" id="{18594798-8147-4CAA-AA97-D035018DF79E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3814763" y="0"/>
            <a:ext cx="2913062" cy="4872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 sz="1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13319" name="Rectangle 7">
            <a:extLst>
              <a:ext uri="{FF2B5EF4-FFF2-40B4-BE49-F238E27FC236}">
                <a16:creationId xmlns:a16="http://schemas.microsoft.com/office/drawing/2014/main" id="{41357798-F871-456A-8D77-9EAB08F64773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26013" cy="3694113"/>
          </a:xfrm>
          <a:prstGeom prst="rect">
            <a:avLst/>
          </a:prstGeom>
          <a:noFill/>
          <a:ln w="1260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13320" name="Rectangle 8">
            <a:extLst>
              <a:ext uri="{FF2B5EF4-FFF2-40B4-BE49-F238E27FC236}">
                <a16:creationId xmlns:a16="http://schemas.microsoft.com/office/drawing/2014/main" id="{E5CBD790-4A64-4DEE-9800-D3478D443872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73101" y="4685546"/>
            <a:ext cx="5383213" cy="4433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altLang="cs-CZ"/>
          </a:p>
        </p:txBody>
      </p:sp>
      <p:sp>
        <p:nvSpPr>
          <p:cNvPr id="13321" name="Text Box 9">
            <a:extLst>
              <a:ext uri="{FF2B5EF4-FFF2-40B4-BE49-F238E27FC236}">
                <a16:creationId xmlns:a16="http://schemas.microsoft.com/office/drawing/2014/main" id="{D5090372-C2AD-4C75-A3F4-2DAE5FC478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9369506"/>
            <a:ext cx="2919413" cy="493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322" name="Rectangle 10">
            <a:extLst>
              <a:ext uri="{FF2B5EF4-FFF2-40B4-BE49-F238E27FC236}">
                <a16:creationId xmlns:a16="http://schemas.microsoft.com/office/drawing/2014/main" id="{1D88F695-A0A2-4326-A087-2761058A3E3E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3814763" y="9369506"/>
            <a:ext cx="2913062" cy="487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 sz="1200">
                <a:solidFill>
                  <a:srgbClr val="000000"/>
                </a:solidFill>
                <a:latin typeface="Arial" panose="020B0604020202020204" pitchFamily="34" charset="0"/>
                <a:cs typeface="Segoe UI" panose="020B0502040204020203" pitchFamily="34" charset="0"/>
              </a:defRPr>
            </a:lvl1pPr>
          </a:lstStyle>
          <a:p>
            <a:fld id="{4EC497E5-81CD-4DE5-95F2-7476C657CD4C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5040FEDD-6ADF-45D5-B0FC-9957626C7090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BBB8975-FBBA-4A69-80A5-2BF2DC8D75D8}" type="slidenum">
              <a:rPr lang="cs-CZ" altLang="cs-CZ"/>
              <a:pPr/>
              <a:t>1</a:t>
            </a:fld>
            <a:endParaRPr lang="cs-CZ" altLang="cs-CZ" dirty="0"/>
          </a:p>
        </p:txBody>
      </p:sp>
      <p:sp>
        <p:nvSpPr>
          <p:cNvPr id="19457" name="Rectangle 1">
            <a:extLst>
              <a:ext uri="{FF2B5EF4-FFF2-40B4-BE49-F238E27FC236}">
                <a16:creationId xmlns:a16="http://schemas.microsoft.com/office/drawing/2014/main" id="{26708F7A-8BEC-413E-BD48-413B0C6094AF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27600" cy="36957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9458" name="Rectangle 2">
            <a:extLst>
              <a:ext uri="{FF2B5EF4-FFF2-40B4-BE49-F238E27FC236}">
                <a16:creationId xmlns:a16="http://schemas.microsoft.com/office/drawing/2014/main" id="{56270822-9037-473B-8F68-098B3124228F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3100" y="4685547"/>
            <a:ext cx="5384800" cy="44347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8D46A238-379E-4757-AC15-DB15F973AAA5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68D80AD-4798-47F3-B50B-4A7DA525045B}" type="slidenum">
              <a:rPr lang="cs-CZ" altLang="cs-CZ"/>
              <a:pPr/>
              <a:t>2</a:t>
            </a:fld>
            <a:endParaRPr lang="cs-CZ" altLang="cs-CZ"/>
          </a:p>
        </p:txBody>
      </p:sp>
      <p:sp>
        <p:nvSpPr>
          <p:cNvPr id="22529" name="Rectangle 1">
            <a:extLst>
              <a:ext uri="{FF2B5EF4-FFF2-40B4-BE49-F238E27FC236}">
                <a16:creationId xmlns:a16="http://schemas.microsoft.com/office/drawing/2014/main" id="{6EE08D4B-3A0D-4143-AFB0-F0C988D27897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2FF4B5E7-64B0-43BE-9DAE-B784597FD308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3100" y="4685547"/>
            <a:ext cx="5384800" cy="44347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8D46A238-379E-4757-AC15-DB15F973AAA5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68D80AD-4798-47F3-B50B-4A7DA525045B}" type="slidenum">
              <a:rPr lang="cs-CZ" altLang="cs-CZ"/>
              <a:pPr/>
              <a:t>3</a:t>
            </a:fld>
            <a:endParaRPr lang="cs-CZ" altLang="cs-CZ"/>
          </a:p>
        </p:txBody>
      </p:sp>
      <p:sp>
        <p:nvSpPr>
          <p:cNvPr id="22529" name="Rectangle 1">
            <a:extLst>
              <a:ext uri="{FF2B5EF4-FFF2-40B4-BE49-F238E27FC236}">
                <a16:creationId xmlns:a16="http://schemas.microsoft.com/office/drawing/2014/main" id="{6EE08D4B-3A0D-4143-AFB0-F0C988D27897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2FF4B5E7-64B0-43BE-9DAE-B784597FD308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3100" y="4685547"/>
            <a:ext cx="5384800" cy="44347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639505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8D46A238-379E-4757-AC15-DB15F973AAA5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68D80AD-4798-47F3-B50B-4A7DA525045B}" type="slidenum">
              <a:rPr lang="cs-CZ" altLang="cs-CZ"/>
              <a:pPr/>
              <a:t>4</a:t>
            </a:fld>
            <a:endParaRPr lang="cs-CZ" altLang="cs-CZ"/>
          </a:p>
        </p:txBody>
      </p:sp>
      <p:sp>
        <p:nvSpPr>
          <p:cNvPr id="22529" name="Rectangle 1">
            <a:extLst>
              <a:ext uri="{FF2B5EF4-FFF2-40B4-BE49-F238E27FC236}">
                <a16:creationId xmlns:a16="http://schemas.microsoft.com/office/drawing/2014/main" id="{6EE08D4B-3A0D-4143-AFB0-F0C988D27897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2FF4B5E7-64B0-43BE-9DAE-B784597FD308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3100" y="4685547"/>
            <a:ext cx="5384800" cy="44347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047293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8D46A238-379E-4757-AC15-DB15F973AAA5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68D80AD-4798-47F3-B50B-4A7DA525045B}" type="slidenum">
              <a:rPr lang="cs-CZ" altLang="cs-CZ"/>
              <a:pPr/>
              <a:t>5</a:t>
            </a:fld>
            <a:endParaRPr lang="cs-CZ" altLang="cs-CZ"/>
          </a:p>
        </p:txBody>
      </p:sp>
      <p:sp>
        <p:nvSpPr>
          <p:cNvPr id="22529" name="Rectangle 1">
            <a:extLst>
              <a:ext uri="{FF2B5EF4-FFF2-40B4-BE49-F238E27FC236}">
                <a16:creationId xmlns:a16="http://schemas.microsoft.com/office/drawing/2014/main" id="{6EE08D4B-3A0D-4143-AFB0-F0C988D27897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2FF4B5E7-64B0-43BE-9DAE-B784597FD308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3100" y="4685547"/>
            <a:ext cx="5384800" cy="44347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692409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8D46A238-379E-4757-AC15-DB15F973AAA5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68D80AD-4798-47F3-B50B-4A7DA525045B}" type="slidenum">
              <a:rPr lang="cs-CZ" altLang="cs-CZ"/>
              <a:pPr/>
              <a:t>6</a:t>
            </a:fld>
            <a:endParaRPr lang="cs-CZ" altLang="cs-CZ"/>
          </a:p>
        </p:txBody>
      </p:sp>
      <p:sp>
        <p:nvSpPr>
          <p:cNvPr id="22529" name="Rectangle 1">
            <a:extLst>
              <a:ext uri="{FF2B5EF4-FFF2-40B4-BE49-F238E27FC236}">
                <a16:creationId xmlns:a16="http://schemas.microsoft.com/office/drawing/2014/main" id="{6EE08D4B-3A0D-4143-AFB0-F0C988D27897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2FF4B5E7-64B0-43BE-9DAE-B784597FD308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3100" y="4685547"/>
            <a:ext cx="5384800" cy="44347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531708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8D46A238-379E-4757-AC15-DB15F973AAA5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68D80AD-4798-47F3-B50B-4A7DA525045B}" type="slidenum">
              <a:rPr lang="cs-CZ" altLang="cs-CZ"/>
              <a:pPr/>
              <a:t>7</a:t>
            </a:fld>
            <a:endParaRPr lang="cs-CZ" altLang="cs-CZ"/>
          </a:p>
        </p:txBody>
      </p:sp>
      <p:sp>
        <p:nvSpPr>
          <p:cNvPr id="22529" name="Rectangle 1">
            <a:extLst>
              <a:ext uri="{FF2B5EF4-FFF2-40B4-BE49-F238E27FC236}">
                <a16:creationId xmlns:a16="http://schemas.microsoft.com/office/drawing/2014/main" id="{6EE08D4B-3A0D-4143-AFB0-F0C988D27897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2FF4B5E7-64B0-43BE-9DAE-B784597FD308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3100" y="4685547"/>
            <a:ext cx="5384800" cy="44347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856318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7F9E2910-47DE-4CDB-AF70-2C5B5D8BB895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6FBD7F7-76FC-4CE1-955E-F96060890242}" type="slidenum">
              <a:rPr lang="cs-CZ" altLang="cs-CZ"/>
              <a:pPr/>
              <a:t>8</a:t>
            </a:fld>
            <a:endParaRPr lang="cs-CZ" altLang="cs-CZ"/>
          </a:p>
        </p:txBody>
      </p:sp>
      <p:sp>
        <p:nvSpPr>
          <p:cNvPr id="23553" name="Rectangle 1">
            <a:extLst>
              <a:ext uri="{FF2B5EF4-FFF2-40B4-BE49-F238E27FC236}">
                <a16:creationId xmlns:a16="http://schemas.microsoft.com/office/drawing/2014/main" id="{093362A7-B9A1-48FB-947B-3AA0EFCA324B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3554" name="Rectangle 2">
            <a:extLst>
              <a:ext uri="{FF2B5EF4-FFF2-40B4-BE49-F238E27FC236}">
                <a16:creationId xmlns:a16="http://schemas.microsoft.com/office/drawing/2014/main" id="{A5807959-094D-42AE-88ED-E27E540B777E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3100" y="4685547"/>
            <a:ext cx="5384800" cy="44347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BA8FFC-1791-4B80-A42D-370EFD6F09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8630B27-FB36-41F0-A7C4-B38ACCEC75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C46B35-C2C8-4012-A343-11186197EE08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7255FE-A264-4EE9-97B2-69EB7E617043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C79D27F-B2A2-4C02-B5D6-10F94D7CC63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7532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386FF7-44A4-475C-8632-024F49358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F32A3-5DF3-4E30-A970-A8341C7139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741E96-0E4F-4674-B014-CDC4AE1D36F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A7B54B-F1FC-42F3-8C15-94992E15DFFE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4F6EE32-F81F-41EE-852E-68C44AB9022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81299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141729-821E-4745-98A3-68496EEFB9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965E21-DBE6-4219-A02C-CAB8F2F398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39AF46-9F59-4E49-AC75-ED053B23629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B42BCD-0D8F-4ADE-8ADF-282FBF86736B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A3C1877-5CA9-44CA-A15E-B97A5BE55B4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0970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1C47FE-7C7E-4B29-B629-D2EE8644FF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4879D9-24A2-4381-90AF-5132089AFB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FF08A4-750C-4D69-9D34-B482AB0069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781CCB-DF7D-4A05-9261-E4A5339B10E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EE1DB7-64DC-48AD-A0AE-D3E01ED211DF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66DBC5E-8684-4DFB-ACB4-9F0A1853B27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52943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02F1AB-BA1F-46BF-A92B-54E6589AEC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724FA5-8E9C-416C-8961-5A0EBD08A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F2B071-A3B7-4959-A619-17F5B45399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A35089-AA3C-4323-AD34-9380DF97AC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B7B4076-59F9-456F-B69F-9377D053CA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7F3E3FA-9B3C-47CC-B6BC-D83AD33FABE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09028956-3A7D-41D4-8827-5A5F66B02DF5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ECF123E-50FA-44A6-9117-D01AC15D945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06063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072EFE-C84D-43FC-B72C-24417DD69A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61DF86-40A6-4467-911F-34FAAE90D110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1B123A-0B11-45C7-A771-E297295B065C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61F49D3-BC8E-4A6C-9423-BA3BF46050D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00584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45BBD53-6B77-4FF7-AF5A-DC089C350C1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BE71CD2-4D24-4B2F-8764-A0D5C30FEC76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C22A1A5-A508-4A24-AB5D-63BB9279EE3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71065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57FAC-6C4C-4485-8B81-E555D12B32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155519-E0CE-4EE2-A9DE-FD64FC9118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0CD5AB-F167-44CC-9BB3-628FDE875C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5DB5D2-4DBC-4272-B5D2-01E47BFCC9D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604455-2608-4FDF-8A82-B07F1217F22E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28EAD8D-85CA-4780-8B97-D4DB292D7E8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98176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45D95F-FB34-44B4-A37D-5D2D5B08C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53893A-C7B2-469E-A46A-23F7FB18B8B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CE920A-7D76-42BA-9465-38AED2E3EA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6ED66C-39B2-40FE-92AA-D2C07CEDE56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9CE787-67F8-4F85-ADEC-B9D50BE8F661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5D95F34-A01F-43A0-8AB8-523577434E7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34702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FB52E3-EE01-4E61-BEF9-4D2382A94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1F18B0-EB87-4F56-B2DC-83D20F58BF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CEA4CB-1D0A-4645-BEB6-48588EB57B4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1B3B8A-6FCC-4559-9314-3D7E59F55312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DE5E146-9D7F-462A-A62B-40017C1792D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334873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09DBDB-9633-447A-9DAE-1D0D37C0FB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38913" y="365125"/>
            <a:ext cx="1970087" cy="58054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0C1D0E-75D5-4737-940E-6EF42CC97F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7863" cy="58054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D9BBB9-9990-4DE2-BB4B-D5E99E7C424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29C4C0-E865-408B-8E08-CAE8FD9DC1E3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44DEDFB-A4E2-4357-A853-3C714B1C69C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6654830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2369A-1AA3-4642-B353-C6035413A1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D4CCDE5-FE47-4036-B3FF-74E34ADF91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D52A31-245C-4EA5-9921-14BBB1FD8A90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DFCB6C-1E10-473B-AF2F-4B3B7EE31388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16C5CC5-95B3-4B97-8C28-D4E1554FD98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9081562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CCB174-99B5-4A7D-BC1C-674C939E55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7538A2-263A-4B2C-9908-BBFFE0C138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2E53FF-3DE7-43C3-8EB1-546F3115E19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9646F4-0B0E-4630-AC35-57B3ED8891C3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B70D10D-ECAA-4596-87CF-4CDC34EEC54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8347118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927B33-BD62-44C2-9362-70AFFB7B4D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43E103-EA4C-4AAA-A8B9-BE24D0D8D7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31B353-F6CC-4C22-B48C-1F3E9269EF6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EC1DFA-C9E3-4144-8032-ACAF0CABD181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78D15AB-5024-46C4-A126-28BCC6EC6E6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628450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C6A00F-7BCC-4201-8309-809F4208FA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B014DE-B306-4C01-881F-F7895D4FA2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E454D1-DCC2-41B3-A49E-18D35336AE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D0C6D2-8F7F-4F21-8FFD-3F6E3412498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BBC9A-AF5D-403A-8A61-8D0D57471F04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8E135E8-7D97-4809-AD2D-CC5CD1495DF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754164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8A321-F7B9-4376-A3C5-4C8E55AC39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F21450-8E1F-4200-9537-A436AA9474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7C7C0D-25CA-4E1A-9E65-069CE56E72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3B284D-D126-4135-BC2F-20B29F0533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A2E11C-A9AE-4CE3-8E88-F9B17DD864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D03B66-8E87-400F-84CB-73F7D6FB1DE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527CBF73-88BB-48EF-B0AF-B41F5DCDA763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C0895F6-3C38-4188-BDF7-A89CB7C6F8E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462210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0DCAE3-2895-4F5A-8745-A7AB6C9110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DB2327D-6CF0-4B23-BBF1-F6FC61DBFD8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AC0881-694C-493B-B4C4-2B69945CC080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E6714E3-EEA7-49E2-9C88-F01E62D4D37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5939379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DD08693-8D65-4AAB-B65C-4CC09FE56F87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57B6468-F3A8-4DD5-B23A-F52D1F92366A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E1B5500-22E7-4F0A-BC9D-78F37C1FC6B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646545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C34B84-7BA2-41DA-9833-3095406F8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BA6CA7-28FB-4CB8-9BE1-D7F08DC59F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C2D3AB-9C6D-4F57-8E0A-B50E32A896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162F5F-B1E8-4E0D-96CC-5F015F7BC82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8A78B9-8E33-4CC1-ADED-BF8DFD8CE1DD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17F6641-CB53-4F2D-9A0D-EF0927C8CBB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433809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F04D33-016A-49AD-BD90-B4343691FD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924770D-F1B2-45B1-A8CF-59F60CC8A1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F03183-291F-4614-93FF-59BBB7BFE0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D114D5-2768-4A22-8197-1360F1A43353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F0B122-A5D9-4FCF-A2B9-D44C906135F1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5D3AFEC-D734-4548-B837-E84B6C10B87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235896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7C51F1-84C7-40D4-BC61-31EC33156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370909-D070-4636-9BC4-2D0852C6C5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E3A15D-602B-49B1-841F-5494E56CBA88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09DD867-F2FC-419F-8134-0805BB486A17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0FD5C13-3ACE-427F-9852-F9A785B9B8E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315946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C178E1-48F8-4803-81BD-F11A7F5DF6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38913" y="365125"/>
            <a:ext cx="1970087" cy="58054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AF6564-2444-4AB6-8780-A73D48B333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7863" cy="58054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7E5EDB-A1A8-4118-BD85-3BBD0B8BF54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C742A4-462E-482C-8477-F78C8B452BD7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4ACC8A8-B670-42F9-B75C-BBCCE8428B6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6221272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E2ACD6-29F7-4554-A0BE-78A676FCA1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7FBD9E4-1F0F-4572-BE76-FF35749E42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71DD1E-6670-438A-82B5-703BD4CEFE0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BFC23C-8ED5-4FCD-B1C3-177F70F2DBC2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97DC0BA-70B5-4E62-9C62-0063A9525B6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6125369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659644-04FB-428D-977D-748306F212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C71CD2-035C-43DB-9ACB-C915D84888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0520C0-8663-4E38-B537-12005BE58C1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1CDB8A4-1F23-4C7A-B5C9-6E7926BD9381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6469D7D-299E-49B1-9D3C-4C8F7B3F1F4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377556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BD005-476C-47AF-B925-5FE22B3F75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4DEBBD-AAB5-4A93-B679-C5759F03B9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DCF4D9-982E-4CA3-A23D-3A662CA8AD2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F693E5-D3D5-4E33-9061-9036CD399A53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160FD9A-4130-4E51-AEAC-3C084E43924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68728564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4B3BC1-DE35-46B0-8332-DE0A443E8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554F46-F8C2-43C8-B423-0B76016FF0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CA02D4-5D42-4B44-B54D-197577FAB0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C647E0-A67C-4D1E-9C9E-2481E31E786E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107DC4-9FFB-4FB5-9D68-BA709F567694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0F9B097-AC00-467A-A605-11B842AC978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961426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DEA760-6DB1-4653-AB3B-ADB9F012EA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4B393E-AEA4-4310-934F-88869706E5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8A9A6D-5E9F-4A12-AA52-71D1F00166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0592F1-7CF1-466B-AE83-C8D8C621D1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024B50F-2A92-40A8-A3FF-1CBB80AECF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E0273B6-DB2F-4E7B-B78D-F66BEFB4B7A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EC2EFB68-DC26-4F5C-9457-0AC31E5F6848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5535FC9-8D43-4C1A-AAA4-1D584E96CF0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5191574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C89F90-EC38-40EF-A619-CF7FE4EEE1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22422C-D920-4B24-8553-51A2C6496070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EFDCD8-78E6-4492-B1EE-460D6496FCAD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978EBC4-A36D-4D31-A167-28E4D934D13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5862233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8655E10-5897-442A-9F90-57FA55D26D9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E2CEA6E-38FB-4D67-895C-3F515E7BCF97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FEBD2CD-0544-47B1-92DC-22EA6523A84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7393510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B72534-CE53-41AD-B085-D889D07F7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E8E1EE-E790-49A2-BA38-F8E7141EE4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20BFB3-68A2-44AF-8E4C-3529F499A9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C415FF-DF9D-4775-A4E0-39853BFEDEF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84B4B8-48EE-497F-B570-FC2726F1E933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48AF565-25B9-43EA-84D0-08FDB9AA3C5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57030572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CDCFCD-2188-42EE-9EA3-6FE289157C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268AF8A-83C8-40D6-8A05-F913A24774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507D26-FB40-4ED3-B867-6165257F4D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38E123-A19E-4DCF-A682-ECD68572F63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D5BFC6-672B-4CA2-ACD4-034E936A9967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BBD15DD-885C-492B-99E2-DBF54C09325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43404278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18C767-1992-41A4-98DD-5F9626974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590CBA-7ABF-4668-8BF5-9BCD457181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BAB44B-958F-48F7-A9AB-7F5EBAAB33B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949E0DB-16DD-4F67-807A-AE8E60E1A01B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E8136DB-23C5-4EE0-B434-E140DBF316D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85202248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F751E6-F711-4F48-9F77-0EBDE7C6912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38913" y="365125"/>
            <a:ext cx="1970087" cy="58054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469278-5CF6-4843-B246-20CFF7CA6D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7863" cy="58054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9F0F60-C904-426A-A1F8-4B37A2F61987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B7D474-2A03-4DA8-801F-ACC14123CC7F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20FDE07-0443-43DE-9057-8CD789A488D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4041517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408CC9-1A94-4203-973A-1E763FE9F6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C1A4FA-F3B1-44CD-AC4F-FE758ED06E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FC47C0-0E99-41D8-9471-8CC706FDC7F0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439778-E809-41F2-9DC7-F2BBD6F39F91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39F357B-5F5A-4B27-98A3-E002C127351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638756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C42413-1B5A-4ADF-8750-8E707462B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7C355B-EC70-4DE8-98ED-173ADB5B4B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80C2DB-D005-4FBC-AD69-5FA7A462E25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990AF5-7D7D-47D9-B3DF-7D173E011572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9F4D5C1-833F-4511-802F-4DAC45F7D11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1522588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E5AC7-4CD7-4A13-BA55-337572010F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E5203A-3C9C-404D-993A-EF58201047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BE2D8C-21DF-4731-AC9F-AECF5F7AC798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879CFC-7F24-4ADA-BAF0-9EA8E7AC5ABB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A892068-6864-44CA-B002-1C4226A6A9A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93032811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7E8203-C7B0-49E8-B73D-A91767BDE1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F5F15B-43C3-4496-B8C0-5ED39309BD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DC68E1-AB63-44CF-9566-4C7E921FFC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1D8178-D472-4484-8B37-39752909E3D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545962-4FB5-4A68-9ABA-1154CD3DC44D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0F45E57-20D7-4DA7-8D16-C7B836CD43C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41776041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35FEF8-5561-47F3-994A-CC7A748A04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3A31E7-8F06-4B95-9E2C-987E926D6C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9E2536-22B8-4B21-8556-B179C08766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7F866E-D1FF-4D6F-B81B-998D4160A3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1953C7-F2AA-4CF5-8B49-18B3E072C3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8E7E51F-0989-46EA-A407-AAC0461909E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FFE200-B0BE-4D65-9D87-8969B44D428F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1F85C3D-B74A-4B28-9BEB-CD05930AFF2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3644982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A5375-B735-4653-AD93-E48846977B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5196CBD-A077-4DA2-A2D7-5B8E98205E5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AB03F6-0939-4BB4-B0BA-63382BD4F588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D6EE857-D790-4EC8-8A7A-956E4FCD6C8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0858660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9378E2-7148-4582-9801-8EF51ECCBEC3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61484C6-D9AE-4EAF-9EC0-3CA36C0BA6EA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CF46C8F-45D2-4B84-91C4-AB87BAAB07C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3191032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18A81C-2138-4F17-A966-65314CE628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A5C622-EF57-4184-AB74-F12C47870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7CD132-B9F7-4468-B5A7-AE6ECD5D36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69DA21-0F27-4758-A5BA-CF9A7BF321B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F8975-F33F-47B4-A3F7-794FFCE09B1A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B532454-EE84-47BB-A107-CD9201F9C8E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2902123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7806B6-DE05-4692-9CF5-8C8A01991D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513B5BF-F591-48C6-8492-1843B96D932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CCE169-0F57-4B04-A5FD-327F754255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CBEE56-9057-4C61-9CC4-26C06088B2AE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B44452-8A2C-4F57-BC9F-19C52A24CF34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E5E005D-1235-4530-AF80-708FE3EF804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9107211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5F383-B899-40F0-A6D3-C50088AAC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CDF0F3-1B6E-4A7C-9470-A3D45665DB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59BC53-68A6-4E99-9160-48F05F09B9E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1647E9-E8A9-437F-ACA2-8BD529236FD5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5AB5563-0249-48D3-B9A6-FB215037670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4960396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56CD0E4-57E2-4384-AC51-B28D81B67F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38913" y="365125"/>
            <a:ext cx="1970087" cy="58054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8E99DD-18AE-4DEC-BB95-2FAE233608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7863" cy="58054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82A6D8-9142-4F33-88E5-36B1411E19C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4C6662-5F3C-457C-8922-F5283E53BE48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345BC08-0E92-4535-B264-02172A7257E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83473614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4396F7-091C-4ED4-820B-02E911419F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03703F-1301-442A-A645-A7CA9CB624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883234-B220-42A4-96C7-3B9ADE0C13A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528A0D2-8535-4AB7-A540-9B1884C5A0D7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B8106E7-4C87-46DB-A555-34B08F1D900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2926584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DD5EDA-ECB2-4D59-BCEA-C7B4BBC6E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B9982C-0401-4F04-9B69-7A8DAD103A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D1C144-C4CC-40C4-BB3C-92843C294493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E1B8423-9F5A-4A45-87D1-5E8B2FE6CD60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7F63AA0-0141-4120-BBAD-5D7626AE0E4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9690328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650E1C-2D73-409D-92AC-EFC1F1D6A8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2BB6C4-1324-409E-AA7E-781175D1D8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FE35F0-434B-4E65-BC00-89FADFC5049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CD3BD5E-D48B-4443-ADEA-429785EDB19E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E24AFAA-3B44-4F01-A094-FF7D89935BE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83612337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1E30EC-91FC-4F78-B7F4-4D7111EFCA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1B7C22-13D3-400A-AEFE-FAC8401EE4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B11AFA-08C1-40F7-B39F-60543528A4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CCE714-92F7-4A89-B569-5F1C178EA4D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3D459D-72D4-4F60-869F-378057BE944B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D8EFAF5-4E3C-470F-9DA1-5737C1CF2C8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5663797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067165-B8AC-4B03-8C18-C87230A234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228834-F7DB-4348-BA6E-410E4398AD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2D34EE-5F3C-497A-8EC2-0C2556BA80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40238D2-26B2-466E-ACB2-F73958F496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05F5546-6BAB-4DDA-9CF6-572A93168C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19642F-A64A-4D4A-8918-A2D1D09763A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500306A-8DD7-4053-BB0F-40EB2429260A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AFCA606-BC3D-4801-916A-9E4AD0A0891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3870661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DA7079-FFC6-4F5F-8B2E-3FD51C810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B4BFB3-53BD-4B8B-B471-552ACFBA18E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8DB252-4CF2-4189-ACF9-A718C3177B4B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1E83813-9E19-498D-AC66-5F3B8B18745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8286915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F8354D-A3F3-4B54-AFCB-C2FD146B9928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1D66303-46A3-4FA5-9365-4AD883B4A7E7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8602603-86AE-4E2A-A298-496B4262A4A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68075076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8DD247-D365-48CC-9E9D-666A00755A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0E9BC3-AEB8-4CC8-9FF6-73F6133107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77DD2A-192C-45D0-B409-C97F9A81F1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3E634F-4868-47E0-93EF-26130E9CA428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F6B7D9-B666-45AA-AE4E-BCDC3AD99BA2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2E9E245-F35F-403A-B2FA-5C7211714C7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57278269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80885A-1EFF-456E-9A12-3BDF29B12A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4023544-7A20-41AF-947E-ACB1C38824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D6FD3B-9038-44A9-A712-901BBD9D55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FC55AA-8195-4E3A-8006-B0F9AEA3591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FFA42B-AC53-457D-98A1-27E420C51F49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5004F6D-18F3-4966-B13D-CD43E51747A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5523391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CC567-FCF3-4FF2-99C2-F8F5E438D0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4C3BE9-B53E-4223-AC37-F4668E58A3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CD9D96-1B41-4A1B-8C57-B8D23938EB6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DD8F7F-2C52-438B-9BD0-81ADBEFFB54B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8CCE87A-878C-47DA-93C7-2847F2A7133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1222117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1500BB9-9F6D-4968-B6AD-20E625C73C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38913" y="365125"/>
            <a:ext cx="1970087" cy="58054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DC2318-7D9A-41AB-8D8B-6D98AA4FD0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7863" cy="58054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721635-DC14-4D15-8BD6-DD23DC00F3D3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40F03B-CA5D-464D-B67C-04C02810CD4B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E8722D0-1C8E-423F-A8F0-DAD74A2B66C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545273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9AB67E-0E2A-49F6-9C80-4E10285606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B71342-75C7-4083-94ED-91CBAC3A60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9793AC-DD71-4BC3-881E-21AC174E54D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627074-8CD6-490E-BA9C-819DDE39942A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89A16A4-F2E1-4209-8BD8-5A930947A7C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48108979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624CC2-47E2-48CB-8725-EF4981A8E4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EBFACA-8F75-4162-B952-64B6D67577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15AFA4-449D-48EB-BC04-F860488D691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1F9DFD-FB04-4641-8A59-38A3B0A624FB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184B3D8-E55A-4E90-BFD5-1803C861A16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4666137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CFC767-5B3B-45B0-8800-DF80DF8789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CD7C6C-AFF9-44CB-9E36-3998BED057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69A78A-3E56-4BAA-B5D3-99B7D4911B77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E2E1635-1729-4E4D-B520-92BA6735D42A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14C16EB-0119-43EC-90FD-48B94AA357F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9890328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B9480-1013-41F0-A8ED-D1D6B50C2A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2BBCA3-4906-4A07-AB56-5E3C4A9A3A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14F675-3E54-48FF-A3BF-E6B75B86B6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8D0A2F-3283-4DC4-B737-F58A4E4AFC0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55BCCC-0EC4-4BC2-8329-190C74D17726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F25B261-E9F7-4A4C-87A2-267ADB0252C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5351326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C5F30E-D0B6-4C05-BF6C-E43D7736B8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75B1A0-19EE-4ED9-8FE4-2DF1255ACB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0C2947-74D9-4058-A031-1EF0FD6E4E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D08D6A1-F48A-4637-8D36-10FAAB816D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40E0C98-4C0B-4412-874A-EDCFC1C09B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75E271-C04B-4522-8ECB-9653C4F87FC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32B5B085-99AB-4263-91F4-4702438E8474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475BCD6-6C79-43FD-8268-9BB92A1081A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2665278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487F4A-4515-4E23-B934-BE73E64A2A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B8DE346-D1D2-485D-9234-1241CDD78A4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1C3256-F3E7-423F-BD81-0FAF97C8E101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BC8FB5B-5675-4318-ABF3-D9533D7264B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5869967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A95ED7-A5F6-4F23-A0E5-855A8CD707A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90D8B91-0322-4147-98AC-4EBED315194E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B3D52BF-CDE1-47FE-AEC2-A267838FD74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58402602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D890A2-BF14-4D40-B637-00859C20BA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C47807-04BA-41E3-AC9B-95067296D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4BD753-F813-4418-BD75-007C34517B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314372-320D-40DB-A230-D6FB6B46D68E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D4956A-0889-4667-89BD-76E08483B47A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F5294A2-5B60-47E2-A5E4-743D759AE64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0543752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CD5766-749D-4C35-825B-9C99A9F3DF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82566E1-B766-4C8E-B889-A717613F23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7FF0F4-3BE8-4AA8-9FFB-43AB31D73E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D08098-B5B3-400B-8AAF-C1ADCFBBB44E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00FB59-1BB2-48BC-8D62-2E764FD6488F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CC7AEE2-CD29-4D53-ACF7-B5600DA1FB9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85410191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CAB5A-5C77-4433-BB1E-7E5D030E05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034818-F7DB-4C71-936A-F14A2DCAE0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8B4CB1-F565-4528-A2E3-234ED5CC1FA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65D734-9320-4C86-AEDA-92EA6B16C23C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B4FAA82-F2F5-4A7D-9C7F-5751266A48C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82789199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DEAD9E2-D20D-4501-82A3-62DBBEBFE0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38913" y="365125"/>
            <a:ext cx="1970087" cy="58054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D60418-CC85-4513-890F-58216B52FF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7863" cy="58054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E449CB-B068-4F7B-849A-40E316DD0F1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486DE6-A776-4B30-A74B-3D7B748CE5B4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69E4A27-0FCF-4F85-B359-4E4D742194D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1071625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9D426-B11F-4D5F-8829-FA0F299DC1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2C0DD3-1322-460E-B223-132556B420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4B19C4-CEEC-4322-B0CA-0E39F29FD3A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B54715-698A-4DD3-AFBB-0C8E8E8E549E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2EDD6E6-0EBB-4FAD-8CE3-F48B8F9D92A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2409811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BAE28-8A0D-4154-84AD-254C20201E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4328C0-E087-4962-AD6D-A80644C919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2B07B4-C817-441D-AAD5-51CD8BB9F9C3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B2DFE9-D9FC-4B22-9808-DF18D0C8DD49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4FA2624-C347-4689-89E4-11FD1C5743C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3091713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629714-AB9C-4CC3-B389-CD9C08D5FD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F098FA-2AD7-46AF-B845-9DDEE6E056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7FC1E-82E0-4897-87F6-32725585798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C2F196-E899-4A1B-B226-E81B576F3A69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483ACCD-8CE7-4822-84C9-9FE36EAD282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2301461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E2FB16-FCC3-4866-B79B-AA3435D51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D79623-2855-46E5-87F5-7B2BDE6FAD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468D4D-B1C6-437C-BCC2-092B102F52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47AD57-1922-47AE-8A24-AFFA0749AA3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5DEF51-11E0-47DA-AA0E-D0F16A989267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100603D-5A06-4E85-9540-DCE3FCBE1E3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6648596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2739A8-67B7-488D-8DD9-8C4CFE3D2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898827-3D75-4D95-8E2D-29A4D7CED3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1FA4E7-B0CB-4EBA-A0E0-05E655B020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EFABB5-4330-4391-B0E8-66F7FF7ECC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D037E55-B8F6-475E-B78E-9C78E6E5B35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0E968B2-0FE2-4EEE-A321-B7CB19D50D47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EFEF6B24-B0A6-46CE-ABB0-3523741B6995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A99C9E2-1421-4135-89A4-43F1C95B5DD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9544748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B0A7D2-A3C2-4230-8755-F8D0AF410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45EA9C-60F5-4A33-A481-CF4FAA6F3C9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6BCEC7-AF59-4246-96D9-67FD3092BC9A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6EA6162-D507-428F-B106-FE738F732F9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611572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60A5D79-0E33-412F-AC21-067C4C29490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D56DB8F-E7F2-4073-9E93-57E56321AB24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691B753-2E13-4648-B4E6-56B0EAEF36B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05947788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784BB3-898A-4C85-8AAB-C83EAF2F29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E2061D-FACB-403A-B888-5BA60E23A8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FC0D0E-FF84-42BE-8A3E-22E49384EE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F00FED-4C3E-41E5-BB8C-F99BE57EEA7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778CBF-2D2C-4487-9884-7BEABE282467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EC846B7-07EA-4859-9BC7-7E4FE421887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166164201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1AFBB3-D630-4E11-AEF0-868C2AA4D3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31EA5D6-98AD-448A-A788-DD6055F6E2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D1FCFA-9D94-469B-921B-CC36DBC191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3EEB8E-FABC-48ED-A2F6-560BBE54E17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72B49B-FDE3-4569-92CE-F0EC3C98076D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40FEEB6-8088-4B5D-98DD-A6B16FAB1EB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567859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9F67FD-3631-4D8C-AECF-9DEA61E323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BEF278-4232-49AE-98D6-5D5035CD53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09F6EA-7E36-4447-B753-457334E3685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80BCA7-D720-4596-94F9-EF77299BB7CF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B3DC5BE-048F-495B-9F71-07CB694CAD4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893334855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109DFD8-B09C-4F08-AC35-F7CB1DDD6A1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38913" y="365125"/>
            <a:ext cx="1970087" cy="58054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0CFE2E-85C2-403A-99A3-D9FA8747E5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7863" cy="58054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D0949B-76E4-4FC4-A282-9984A6143AD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09B959-6EAA-43D3-A999-4ABB84B58FEC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DB4E5C6-839D-42D3-B9FE-1188BBABE13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357338947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3A8DC7-5FFB-42D4-BE0C-24E56CD608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4FF3ED-9E2A-4786-BFDA-9FB2852F2F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9D355A-04F0-4643-8A4D-946F2D04C3C3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E56558-8DEE-489F-A3AE-2277D19DD853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A808C99-341A-4691-932F-68890FF03A7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676347674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2AC9C6-5C6D-472A-86CB-DDDD8C667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FC770-650A-4DC2-886B-5BB5455F41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02ACB4-A1C1-4D2A-B463-EF7197B301D3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4D6CC4-8446-4646-AFE4-DAE5747D5D6F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03E88AD-A824-4284-A9B0-849EAFCCCD1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84649365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1A06DC-267C-410E-8228-507ADC71CE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47BA4E-63F7-4E35-B72A-6152793E15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4492F9-B36C-432F-8E04-EE376168352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71CC174-F615-4D2D-A0F3-1FD0DFCB43CF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DEECA73-EA2A-4FEA-875B-447A1685278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579810086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4B5C95-A66B-4155-8C74-3C453430A7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5E5941-F52B-4CBE-8546-8189C38FAB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D062ED-9DB4-4F55-AE4F-CC68767840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B626D9-8E73-499F-A3E4-7D5EE86ED2B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7B24C4-4F64-4ED7-8149-4468BB011346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2396CCC-835D-47D3-9212-68CFDA6031D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904888571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6EA930-10E1-4DA6-84A8-B0421E051B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0C74C8-AA25-4FB7-834C-E39E2F0EC5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6D9E48-C7D7-4FA0-BE14-B6E24E69FD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6F24D3-B342-4501-978B-D3F7CDC76C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DF34F3-6554-40C0-8202-81FB66961A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13920E8-6904-47EF-98E1-783960B36CE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68C79688-9D95-44B9-8654-527E9616226C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DB101D0-3867-4661-9460-858B6B7BBA5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56680541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485B7E-8B90-4654-9F92-21747BDAD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A4E6240-23FC-45FF-9184-E629FC1CB798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08294A-DDA4-47DC-B281-52C92494294D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F388954-431C-4CE1-B996-319711795C0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534100562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C2D70C7-E9E0-4356-961B-7393F6369C0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C72F0D7-523E-47F5-AC96-104148F8E393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44A008D-4855-4618-93E9-A996885225B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4691800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92AEF7-832F-4081-927F-364CA6F6D1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09612A-0D46-4782-AD77-7D4C45E132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59083B-7770-47AF-91EA-FA604BC21A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E1D7D9-4958-45AE-9679-0DF3D7570FB8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615E4A-5AA4-4222-BA33-9B4CF14E224C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9DF9F77-BD36-42A2-9A5A-7F1834BEBBF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699156425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3ECB50-A9DF-4EC8-8E07-25F6A1C031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56BA9D8-27CF-4224-BC70-49B6155E50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7B9D9E-3D04-4498-8A9A-4BB98121C5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E2485C-2266-45CA-80BD-75236A18F6E7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4F9127-9386-40A0-85A4-FE6E050C4A79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97715B6-0F2E-429D-8B03-CCE2B9D5EE8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814755761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ED5D74-6220-4EF2-A344-69A760CB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FDFD95-5A74-4429-BA31-F24AA32C35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5A20D8-72FE-4746-BD48-4D8FB56C23A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03E4B9-0FB7-4C41-9091-8CF03F74700C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42C9FAC-C691-43DB-A167-13B3E7B1BFF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466143753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1474FAE-6CA0-4919-9BD5-6D7847E2F1B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38913" y="365125"/>
            <a:ext cx="1970087" cy="58054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076C3F-D1EE-45D7-8F3C-0DFC610074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7863" cy="58054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C6A4F0-2619-43BE-9C4B-CB4094DBD8B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D57200-C2EF-4C8D-BA5A-6D169E1A062C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E748E91-BAFE-41AB-83E7-C23EC9578B9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88955168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1CD34B-A28C-4887-89D3-8AD3FCA6DD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9DCC79-F87B-4B4B-92CF-8D562BAB16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5D641B-95BF-44B3-97BD-ABC11CF9AE3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8B8F9F0-4111-42CE-B419-75A536F3B4F1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7AE12CC-F41D-4702-A2D3-19FB653189A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83856259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B27702-B5BC-4BFC-AA5E-B34AE3C33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9B59F8-493E-40D3-9327-E007712034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273F5D-9B76-4E57-A057-046402B2427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379628D-ABC4-4AAC-84AD-7B926D0C5BC5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DE3ADB8-AAD1-4280-AAFB-44DA4049999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38831265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FD8D54-2B18-4B4F-A61E-EEA8FE3BEB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73242E-088D-465F-B946-313E5FEABD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D75B46-4BEC-4E42-BDF9-6411DC6EA08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1258D8-7CB7-4A9D-89D8-9261F9F23B52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0A1B295-7544-47BD-B51B-9860C867418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92157099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48580A-4EEB-44D5-8B3E-A45CCEDBE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E5C749-6086-4F9F-BEBB-52C5464460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3613EA-4A41-4C3E-8176-34624CA195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4EF1D2-9E90-4133-B8DC-BF55C2DF886E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C20A4F-3D88-4752-8E8A-B25AC82E72D3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0DC42A1-D4A6-4DD3-AD85-EABCD4550CD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4332059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CC905-3656-45BB-BA25-AF9866C59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3D0076-2B9E-481E-B19D-B82F5731CF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891C60-CFC2-444A-8046-C63D0E1735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B3CBC4-7E23-487E-97CA-8ADB6AA628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EBA4F4D-CFA0-46D0-9CB5-B31298F969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C27CE0F-03E5-4944-A117-9B36E2AD27F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0E216858-A588-468F-949D-F71107AA2558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C3605BA-8B0A-4267-A2FB-0D799882642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60476921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153AD-D80B-4CBE-9EDB-8F27BB6753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47F13D0-1B32-4C36-88D0-CB79EE579450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D824FF-6A9D-43E5-9EE7-2B2F3B197F2A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941B11E-253C-4986-913F-1555763D993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5224810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104D4C7-D83D-423F-BB38-8C2A3607E63E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0855C3C-EC0E-4E1F-9D27-DD480559BE19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7D0F146-AD35-4DEB-A041-22081C99FF5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90908584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471B2D-4451-41E3-9E0B-F510F9345A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D055FC-F5E1-49ED-A7E4-09916403C0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859A6F-057A-4875-B97A-50C42E1E73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F7A5C4-9E14-4CD1-A5B8-1EFED64695E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B8AF0B-B98D-42FC-91A8-B83CA6C309F8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5187A89-90B8-40F2-B34F-30E1042E770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5221033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6AE0AE-37B9-4F10-B1FC-26418F683E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B4E4B96-7236-45D2-92F4-E0732E20CF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F588DC-9AAE-473D-ABBA-F5A2DC18C3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4D11FE-C98F-44CA-978B-061F061B4B47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4764CD-4C85-4498-98DC-BFCACB1F083E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E0987BC-1E6E-4110-A476-6DE6684EA8C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8786154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C85516-5F7F-456B-ADE8-2126113EB4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86A510-99CE-466A-B4BC-7C963CE516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11727C-1741-4DC3-A0B8-E51451457B88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5CD318-AD03-462B-8ED2-A3B14D7F1FED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9BBCFBB-DA06-4C26-8631-7B6D2EE1B8D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67131601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4F1212B-93FC-4DEA-86E8-3C1F7E87C15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38913" y="365125"/>
            <a:ext cx="1970087" cy="58054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7E9A24C-D11A-45FF-ADB7-0A5FB06606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7863" cy="58054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F24116-83D6-4410-A5F4-4BD1BD1AC28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C482FCF-5902-41A9-A4DC-F72C29F2BA20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5B16DF4-BEF3-4A0C-B9BC-860B13375B6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170162641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FB3C6E-579A-4641-89AC-E9EE7BB072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CF6792-55C6-49AF-8717-FB4D4787A9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37F87B-C808-4E17-AE13-E2A7EA54F9CE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BC6F86-1BAD-45CE-85E5-3A7A75267BE1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6742D76-170D-4DDB-8574-A2F212BEC79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45481543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710BEB-A742-4080-BF2B-48BF62916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86A66F-8D8C-432E-9760-DD7C37A480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AEABB9-314F-479F-B64F-BCDCD9C3724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5F07F7-0F8C-4109-909A-41FFB234DC98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ACA2D28-1DE4-4894-B9C7-A7CF790BD29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82202239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0D5AA-F861-40F9-B616-E9810BFD46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A68A27-10A2-4F29-A4CC-7A07821A0C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7253F9-4F39-43EB-83FC-002877FB3B3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734A75-5CF7-4CB4-924F-11E5AB1EB1C6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453F08B-5A05-4D2E-AFB7-8AACC593B91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92804788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680A0B-88F4-41BE-8245-AF4B842D33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DED7C8-59B4-458F-91D4-6ECD9218E8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5E49BF-3E81-41A3-83DE-8CF035D887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C4886A-2C4F-4A87-9D2F-5F6603FEBB53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0EB6D5-0202-4428-947A-42DD2C1A3D1D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B15CE7F-0D3C-48AF-B4CC-99256E64C83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23455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BDB00-78B8-4C00-891B-05E48B68FB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A806CA-1DF6-4111-8C28-2C22C06AC1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90E198-68C5-4CEF-9575-502F3657DD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BE1C28-F0F3-436A-9653-77A58D0F23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D5E6913-F37F-49F7-A51F-A7F040360E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09C5AE8-8314-43ED-9ECC-E785B3836FE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5911548-6EF8-438B-B82A-200AD60E4559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E317D2A-4128-45E6-B208-C1B9A057106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40485742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740DD8-7196-49DE-A5AD-5EF5BD178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22E830-FE78-4D0B-ACA8-75850104519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6194F3-A4A4-43E5-9D96-20BE40BE8189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2C92FAF-8C78-4315-8FD6-B8E2AD7F782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690577960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38E466-6601-4C1E-86B3-2998C99C1657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7039D39-9524-4868-B91F-378F4E8E66E8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FA4DF89-66B8-4AD8-88DC-3D6B8FBB001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527711094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C79C8-88FF-452B-B17F-D2FB5DDC54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229B21-0293-4EE7-93DE-D2EEDB98BC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D1F18B-9213-426E-9832-87CB7529D1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345A36-3909-4D0C-B1BB-65D47086C22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CBB565-4B72-4DB3-9772-E15DC9116275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C646CB7-8AC5-4597-82E3-E1EF8097A79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00809870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A83B96-3421-4FEE-97A3-3004805C54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80A4CAC-FE19-4432-9160-926660B9CF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D46D61-3672-4B39-858D-0966BEBE5E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627721-FB4B-4610-A45C-559D804EC4D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90A182-1E08-4A34-88E0-AB92A0DB34C7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7001D6C-A9BC-4627-B0AC-8E811289BA6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37495203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7B8B86-44AD-4104-9311-C0592D1E35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60811C-68E8-480C-9851-400EA11FE9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B4B9B6-633D-4D93-9F72-84F6E5F74A8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A8D0A8-3209-4C6F-89A0-0E69F3DD2949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76789C9-C13B-4489-87F4-20970B09583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42140205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209B9FA-87C1-4723-B768-B8F0A561DD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38913" y="365125"/>
            <a:ext cx="1970087" cy="58054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7AA2B12-F804-4208-837D-B6D5EA3ECE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7863" cy="58054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420489-13E4-4A9D-91CE-6D0FE9459BF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DAB57CF-6151-428E-BEBB-C34110DFD81D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DAF4C0A-3EFC-4943-BDA5-4F8B4F12958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87326602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A402C5-1495-4FB9-B764-D1038B8BCC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A70F6A6-2B22-46A3-AF95-BE586A1436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214E07-9A62-48B1-98BE-BD7ABDD6C2FE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D19043-D8F9-4626-9ECC-87ACDC378D31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03B6B76-C57F-4C72-85B0-02913A9939E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74225859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9A74D3-E4F4-4AAB-B130-4072AC853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7235D8-BE67-4942-9F73-E67D5C1AB3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17E483-96A3-46B6-BC62-F32CE1CF27E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6407AE-D37E-4BA3-BBD1-CB49350E6688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02F2A04-EF77-4FB0-A98F-8C46286EED6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47310840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10EDBC-32CF-490B-80CD-03E13DC4BF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D775F8-0CDC-4C6E-BCEF-C6EBAB3AF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89DAA6-0686-4649-B11B-22C8AEE67F1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81A2172-066A-41C2-BDB9-14A84B70CF14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B1FBC2D-F26C-4C7C-BA79-A86763DFE06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60392872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332236-E676-4962-9D5F-3E63A2AD4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B80134-B205-4C99-81D3-A079E72DAA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09AEA3-924C-4E8F-B6AF-11DB046ECF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A40BBA-DC03-4368-A9A6-3EAADDCFE99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EB55BD-4E81-46D2-9620-C8ED0716DE44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5F45EDD-A409-4BEF-92ED-61DD31ABBF8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39654853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D524E5-C549-4D7B-B58A-C92D145CB9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C30CF9-0066-4B1A-8EEC-72E6C272F9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DB761D-C795-481B-B134-39DEDBEB9C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9B2378A-074F-4A7D-B399-CE26F840CB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E4644A-1E18-4DDE-8B60-EB79C5B1A6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E4E5148-58D1-4F2D-A07D-0A09C10E5F6E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E6D5E300-3341-4758-98B9-7091600B0CA0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BCD3FA7-EF22-4F4B-9132-B955C447624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668970192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39A8E-3A82-493C-9909-D982F4EE7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B9688AC-3732-4A49-B7F5-3B4CF7762C5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A338E6-922E-48B8-B3AA-49DA5CD0FFC5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2963611-843E-44A9-B0A9-1BF25C9AD05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60665715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898A10C-D7F8-4BFF-97F1-BA8B5CAA078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5CBD2E5-0082-4820-9149-A7F35B313045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4D39993-E945-4B52-AE65-28DB77DB9DD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79289239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90E6D-65CA-48B1-89F8-49F5ED9973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1D41DE-84D7-4613-BEB4-E578E803BA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F3A81F-BE23-469D-8C01-1D048AFBAE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3DB01B-E18D-45A8-B54D-2643986EE6D0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BEC8D7-E859-434F-9D68-F5C15B4ADC8B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BF83C3B-5320-4945-84C3-F7C781EC1F6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08334391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37A1A2-E9B6-43EF-9A5F-F838E0101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C63FBED-FDE5-4444-8DB1-35E62ED8CF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B7E3D4-1AF0-4F70-9126-944E4D5F66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21383C-02E7-47D7-A65A-716C606CA26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DD120C-B3E0-4424-B5EE-E444DCDC7834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4A38671-AD40-4576-AD3E-F51A8B89464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983880223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B9B3C2-F9F7-4447-A15A-807475E40B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022A8C-1FEE-4442-A4E3-4BC2279F72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97BC86-F0EE-4FBD-A929-F869F471D25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9C8170-3E70-4CDA-894C-27F6DAC0E976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5A626D5-A03E-4869-8184-5A6EE18EEC2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454161541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A42BCDD-1DF6-46A9-8C01-10BE1D0601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38913" y="365125"/>
            <a:ext cx="1970087" cy="58054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3E0D4B-56A0-4760-B5B0-3C806F435B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7863" cy="58054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197FBD-4F35-4D57-B84A-BA02C215ACE7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1DECF34-5782-4648-9651-7059FDA7C11E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CC85FD4-0EFC-47C9-B2AB-8A019ED61FB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841723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>
            <a:extLst>
              <a:ext uri="{FF2B5EF4-FFF2-40B4-BE49-F238E27FC236}">
                <a16:creationId xmlns:a16="http://schemas.microsoft.com/office/drawing/2014/main" id="{C8284637-91D6-4207-B3D7-97D303F6B2B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035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1026" name="Rectangle 2">
            <a:extLst>
              <a:ext uri="{FF2B5EF4-FFF2-40B4-BE49-F238E27FC236}">
                <a16:creationId xmlns:a16="http://schemas.microsoft.com/office/drawing/2014/main" id="{9AA29505-6640-4155-BAED-79D1A885602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0350" cy="43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6969A1E0-2CEA-471E-AFAE-1FAEB806C9F8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1028" name="Text Box 4">
            <a:extLst>
              <a:ext uri="{FF2B5EF4-FFF2-40B4-BE49-F238E27FC236}">
                <a16:creationId xmlns:a16="http://schemas.microsoft.com/office/drawing/2014/main" id="{531D8158-A26F-46FD-BC9F-6A74C32361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5867399C-211C-4E85-BC28-6D94D9235D59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BD719ADC-362A-4E60-A016-6CA54112FE6F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>
            <a:extLst>
              <a:ext uri="{FF2B5EF4-FFF2-40B4-BE49-F238E27FC236}">
                <a16:creationId xmlns:a16="http://schemas.microsoft.com/office/drawing/2014/main" id="{A14CD2E6-6674-4DD4-8137-97AB6CB88AD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035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2050" name="Rectangle 2">
            <a:extLst>
              <a:ext uri="{FF2B5EF4-FFF2-40B4-BE49-F238E27FC236}">
                <a16:creationId xmlns:a16="http://schemas.microsoft.com/office/drawing/2014/main" id="{49E4D425-AD13-4E16-9FBB-32C5344991E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0350" cy="43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4B2D646E-4F4C-45DB-A57A-5E45F6D6F5F3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2052" name="Text Box 4">
            <a:extLst>
              <a:ext uri="{FF2B5EF4-FFF2-40B4-BE49-F238E27FC236}">
                <a16:creationId xmlns:a16="http://schemas.microsoft.com/office/drawing/2014/main" id="{395751A2-7035-42FE-9B75-CEB720DD5A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053" name="Rectangle 5">
            <a:extLst>
              <a:ext uri="{FF2B5EF4-FFF2-40B4-BE49-F238E27FC236}">
                <a16:creationId xmlns:a16="http://schemas.microsoft.com/office/drawing/2014/main" id="{22C89962-E127-47F4-B815-0E1B95682D7D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D9F536EC-18BE-4F1D-BA44-1A469AAA55D7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>
            <a:extLst>
              <a:ext uri="{FF2B5EF4-FFF2-40B4-BE49-F238E27FC236}">
                <a16:creationId xmlns:a16="http://schemas.microsoft.com/office/drawing/2014/main" id="{3518F244-1E73-41F1-9F82-41F2511165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035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3074" name="Rectangle 2">
            <a:extLst>
              <a:ext uri="{FF2B5EF4-FFF2-40B4-BE49-F238E27FC236}">
                <a16:creationId xmlns:a16="http://schemas.microsoft.com/office/drawing/2014/main" id="{E4F23A7F-B182-4C24-A5DF-DC04F54028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0350" cy="43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81BA44DC-FD23-48DA-87B2-FFECA0D682E0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3076" name="Text Box 4">
            <a:extLst>
              <a:ext uri="{FF2B5EF4-FFF2-40B4-BE49-F238E27FC236}">
                <a16:creationId xmlns:a16="http://schemas.microsoft.com/office/drawing/2014/main" id="{6D184C0D-526C-42E3-9100-A32DE70810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077" name="Rectangle 5">
            <a:extLst>
              <a:ext uri="{FF2B5EF4-FFF2-40B4-BE49-F238E27FC236}">
                <a16:creationId xmlns:a16="http://schemas.microsoft.com/office/drawing/2014/main" id="{B35D3155-8E37-4FFE-910D-979F2B39FBCF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918CB9A4-BA9B-421A-9CBD-10972C7F9B02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>
            <a:extLst>
              <a:ext uri="{FF2B5EF4-FFF2-40B4-BE49-F238E27FC236}">
                <a16:creationId xmlns:a16="http://schemas.microsoft.com/office/drawing/2014/main" id="{EBF1B58C-0E03-4911-977F-F5299358A7E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035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4098" name="Rectangle 2">
            <a:extLst>
              <a:ext uri="{FF2B5EF4-FFF2-40B4-BE49-F238E27FC236}">
                <a16:creationId xmlns:a16="http://schemas.microsoft.com/office/drawing/2014/main" id="{4037243A-22C2-44C8-AFB5-08EEA699725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0350" cy="43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D79064BD-9F74-4D9C-970C-EAA3CD7B92AC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4100" name="Text Box 4">
            <a:extLst>
              <a:ext uri="{FF2B5EF4-FFF2-40B4-BE49-F238E27FC236}">
                <a16:creationId xmlns:a16="http://schemas.microsoft.com/office/drawing/2014/main" id="{FC5368DF-FC86-4A7F-A7B6-C2E89375E5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811A6F10-8A57-488B-9375-CAF19B1B6579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369DAC3C-1940-4CB5-AA19-F6A329381782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>
            <a:extLst>
              <a:ext uri="{FF2B5EF4-FFF2-40B4-BE49-F238E27FC236}">
                <a16:creationId xmlns:a16="http://schemas.microsoft.com/office/drawing/2014/main" id="{7422098C-E50C-4294-B4DB-269D0FD34BA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035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5122" name="Rectangle 2">
            <a:extLst>
              <a:ext uri="{FF2B5EF4-FFF2-40B4-BE49-F238E27FC236}">
                <a16:creationId xmlns:a16="http://schemas.microsoft.com/office/drawing/2014/main" id="{89022E2C-1C83-4CB3-B6A9-02E1E120E0C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0350" cy="43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00860D53-1F1C-4398-ACF9-69DB2653F412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5124" name="Text Box 4">
            <a:extLst>
              <a:ext uri="{FF2B5EF4-FFF2-40B4-BE49-F238E27FC236}">
                <a16:creationId xmlns:a16="http://schemas.microsoft.com/office/drawing/2014/main" id="{1D68EF28-8E96-4C74-BD04-87D3DF984B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F5D9473D-5B7E-40FA-9056-F2A233706619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6FB68889-FCA5-48F1-8B0A-EE12ACA0601F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>
            <a:extLst>
              <a:ext uri="{FF2B5EF4-FFF2-40B4-BE49-F238E27FC236}">
                <a16:creationId xmlns:a16="http://schemas.microsoft.com/office/drawing/2014/main" id="{2166DB4E-B9E5-4FA1-BE20-C619CA1EB28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035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6146" name="Rectangle 2">
            <a:extLst>
              <a:ext uri="{FF2B5EF4-FFF2-40B4-BE49-F238E27FC236}">
                <a16:creationId xmlns:a16="http://schemas.microsoft.com/office/drawing/2014/main" id="{AFC13B63-7DEE-4367-ADCB-767EB80E7B9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0350" cy="43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BF2E44D5-FB23-4310-BFA0-A0D4EDEA706A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6148" name="Text Box 4">
            <a:extLst>
              <a:ext uri="{FF2B5EF4-FFF2-40B4-BE49-F238E27FC236}">
                <a16:creationId xmlns:a16="http://schemas.microsoft.com/office/drawing/2014/main" id="{676DC580-D595-4383-B9D9-8A6B05F13D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E3C1BCED-AE91-4010-B7CB-63CDB999D8A9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F4711186-9BDE-44BD-B2FE-901C1ADAD209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>
            <a:extLst>
              <a:ext uri="{FF2B5EF4-FFF2-40B4-BE49-F238E27FC236}">
                <a16:creationId xmlns:a16="http://schemas.microsoft.com/office/drawing/2014/main" id="{0173D4B4-A64F-4E83-B980-00F53F9E388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035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7170" name="Rectangle 2">
            <a:extLst>
              <a:ext uri="{FF2B5EF4-FFF2-40B4-BE49-F238E27FC236}">
                <a16:creationId xmlns:a16="http://schemas.microsoft.com/office/drawing/2014/main" id="{CDEBD74B-7AB7-4717-BE8B-FF8EF256C04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0350" cy="43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9710E6D8-D531-4D22-BBC1-70438CE4B524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7172" name="Text Box 4">
            <a:extLst>
              <a:ext uri="{FF2B5EF4-FFF2-40B4-BE49-F238E27FC236}">
                <a16:creationId xmlns:a16="http://schemas.microsoft.com/office/drawing/2014/main" id="{88B266B1-C752-424A-AC06-F515BB9643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173" name="Rectangle 5">
            <a:extLst>
              <a:ext uri="{FF2B5EF4-FFF2-40B4-BE49-F238E27FC236}">
                <a16:creationId xmlns:a16="http://schemas.microsoft.com/office/drawing/2014/main" id="{ABE7DF0D-099E-4EF8-B0BB-EE0D83FFD327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591EE4AE-29B9-4432-B1B0-EDFD6672A938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>
            <a:extLst>
              <a:ext uri="{FF2B5EF4-FFF2-40B4-BE49-F238E27FC236}">
                <a16:creationId xmlns:a16="http://schemas.microsoft.com/office/drawing/2014/main" id="{EF7C804B-966C-431E-8E97-2560275CEF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035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9218" name="Rectangle 2">
            <a:extLst>
              <a:ext uri="{FF2B5EF4-FFF2-40B4-BE49-F238E27FC236}">
                <a16:creationId xmlns:a16="http://schemas.microsoft.com/office/drawing/2014/main" id="{50F4A297-2330-4AC7-981E-28DCD11F01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0350" cy="43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2008BE48-85D7-4A1B-9DB2-4DB333B1BF1B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9220" name="Text Box 4">
            <a:extLst>
              <a:ext uri="{FF2B5EF4-FFF2-40B4-BE49-F238E27FC236}">
                <a16:creationId xmlns:a16="http://schemas.microsoft.com/office/drawing/2014/main" id="{62B48B4C-7930-48DC-8833-ED3B3D157C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221" name="Rectangle 5">
            <a:extLst>
              <a:ext uri="{FF2B5EF4-FFF2-40B4-BE49-F238E27FC236}">
                <a16:creationId xmlns:a16="http://schemas.microsoft.com/office/drawing/2014/main" id="{80B4BC88-10D9-4EE2-988B-0335FF443F30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B8A77BD1-772F-49D5-9E60-FD9D4399692B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>
            <a:extLst>
              <a:ext uri="{FF2B5EF4-FFF2-40B4-BE49-F238E27FC236}">
                <a16:creationId xmlns:a16="http://schemas.microsoft.com/office/drawing/2014/main" id="{71678C6F-AD76-4300-A69D-91158EF23C8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035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10242" name="Rectangle 2">
            <a:extLst>
              <a:ext uri="{FF2B5EF4-FFF2-40B4-BE49-F238E27FC236}">
                <a16:creationId xmlns:a16="http://schemas.microsoft.com/office/drawing/2014/main" id="{7047B896-144F-4969-9806-267464F861B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0350" cy="43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2471DF6A-FAC5-46CD-8A10-2ECED57C78AD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10244" name="Text Box 4">
            <a:extLst>
              <a:ext uri="{FF2B5EF4-FFF2-40B4-BE49-F238E27FC236}">
                <a16:creationId xmlns:a16="http://schemas.microsoft.com/office/drawing/2014/main" id="{B20EDEF5-44A0-45E9-8529-1EEBB3BA98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0245" name="Rectangle 5">
            <a:extLst>
              <a:ext uri="{FF2B5EF4-FFF2-40B4-BE49-F238E27FC236}">
                <a16:creationId xmlns:a16="http://schemas.microsoft.com/office/drawing/2014/main" id="{4685C8AE-4EBE-4140-B077-9800CF3B8894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35450E72-89C8-418A-AC8F-13E553A5D772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>
            <a:extLst>
              <a:ext uri="{FF2B5EF4-FFF2-40B4-BE49-F238E27FC236}">
                <a16:creationId xmlns:a16="http://schemas.microsoft.com/office/drawing/2014/main" id="{3E6BD1CF-C178-46BB-A648-E730514762E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035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11266" name="Rectangle 2">
            <a:extLst>
              <a:ext uri="{FF2B5EF4-FFF2-40B4-BE49-F238E27FC236}">
                <a16:creationId xmlns:a16="http://schemas.microsoft.com/office/drawing/2014/main" id="{96AEC000-08D5-4B00-8289-E4AD82FD17B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0350" cy="43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4E12E85C-9DF3-4611-AC4D-8D4729DA43A6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11268" name="Text Box 4">
            <a:extLst>
              <a:ext uri="{FF2B5EF4-FFF2-40B4-BE49-F238E27FC236}">
                <a16:creationId xmlns:a16="http://schemas.microsoft.com/office/drawing/2014/main" id="{66187054-7AE8-4FCE-99FA-C0F3354A1B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1269" name="Rectangle 5">
            <a:extLst>
              <a:ext uri="{FF2B5EF4-FFF2-40B4-BE49-F238E27FC236}">
                <a16:creationId xmlns:a16="http://schemas.microsoft.com/office/drawing/2014/main" id="{89C3B0F9-07D5-4D68-A928-5B354771B2AE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D8744D8E-F66F-4B90-BBE3-971AF787DC9D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>
            <a:extLst>
              <a:ext uri="{FF2B5EF4-FFF2-40B4-BE49-F238E27FC236}">
                <a16:creationId xmlns:a16="http://schemas.microsoft.com/office/drawing/2014/main" id="{B942BAA4-9AD2-4802-9E76-A5F54C1E3C8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035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12290" name="Rectangle 2">
            <a:extLst>
              <a:ext uri="{FF2B5EF4-FFF2-40B4-BE49-F238E27FC236}">
                <a16:creationId xmlns:a16="http://schemas.microsoft.com/office/drawing/2014/main" id="{AFC257CC-BE91-4749-A05A-988AFA0A2E1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0350" cy="43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9465222E-3F25-4D46-9C79-42B353307189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12292" name="Text Box 4">
            <a:extLst>
              <a:ext uri="{FF2B5EF4-FFF2-40B4-BE49-F238E27FC236}">
                <a16:creationId xmlns:a16="http://schemas.microsoft.com/office/drawing/2014/main" id="{9C0AC72D-3E15-410A-85B3-399F4B6AB5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2293" name="Rectangle 5">
            <a:extLst>
              <a:ext uri="{FF2B5EF4-FFF2-40B4-BE49-F238E27FC236}">
                <a16:creationId xmlns:a16="http://schemas.microsoft.com/office/drawing/2014/main" id="{CB98978C-EF79-445B-84E1-88DC41D22300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E79A1937-CDBD-4302-9E5E-54B54A1971EE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D14A0AC-0F75-44D2-BF6C-4909D642A2AB}"/>
              </a:ext>
            </a:extLst>
          </p:cNvPr>
          <p:cNvSpPr txBox="1"/>
          <p:nvPr/>
        </p:nvSpPr>
        <p:spPr>
          <a:xfrm>
            <a:off x="971600" y="5856366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>
                <a:solidFill>
                  <a:schemeClr val="tx1"/>
                </a:solidFill>
              </a:rPr>
              <a:t>Leden 2023</a:t>
            </a:r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Obsah obrázku text&#10;&#10;Popis byl vytvořen automaticky">
            <a:extLst>
              <a:ext uri="{FF2B5EF4-FFF2-40B4-BE49-F238E27FC236}">
                <a16:creationId xmlns:a16="http://schemas.microsoft.com/office/drawing/2014/main" id="{E1545FD1-6047-4B37-BCB3-81D59A753E4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0172" t="14997" r="25099" b="4725"/>
          <a:stretch/>
        </p:blipFill>
        <p:spPr bwMode="auto">
          <a:xfrm>
            <a:off x="395536" y="116632"/>
            <a:ext cx="6024142" cy="496855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2C29F84-2EBB-6406-5610-5EB1D972B068}"/>
              </a:ext>
            </a:extLst>
          </p:cNvPr>
          <p:cNvSpPr txBox="1"/>
          <p:nvPr/>
        </p:nvSpPr>
        <p:spPr>
          <a:xfrm>
            <a:off x="539552" y="836712"/>
            <a:ext cx="8208912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ETERNAL mořidlo na beton </a:t>
            </a:r>
            <a:r>
              <a:rPr lang="cs-CZ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je speciální vodou ředitelná nátěrová hmota na bázi vodné disperze akrylového kopolymeru, vhodných pigmentů, plniv a aditiv určená k povrchové úpravě betonových povrchů. </a:t>
            </a:r>
            <a:endParaRPr lang="cs-CZ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B6E3450-CFFA-8E1B-911E-9EE7DBA88916}"/>
              </a:ext>
            </a:extLst>
          </p:cNvPr>
          <p:cNvSpPr txBox="1"/>
          <p:nvPr/>
        </p:nvSpPr>
        <p:spPr>
          <a:xfrm>
            <a:off x="107504" y="2492896"/>
            <a:ext cx="9036495" cy="3214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cs-CZ" sz="2000" dirty="0">
                <a:solidFill>
                  <a:schemeClr val="tx1"/>
                </a:solidFill>
                <a:ea typeface="Times New Roman" panose="02020603050405020304" pitchFamily="18" charset="0"/>
              </a:rPr>
              <a:t>o</a:t>
            </a: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živuje a sjednocuje vzhled a zabarvení betonových ploch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cs-CZ" sz="2000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cs-CZ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potlačuje skvrny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cs-CZ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snižuje tvorbu výkvětů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cs-CZ" sz="2000" dirty="0">
              <a:solidFill>
                <a:schemeClr val="tx1"/>
              </a:solidFill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cs-CZ" sz="2000" dirty="0">
                <a:solidFill>
                  <a:schemeClr val="tx1"/>
                </a:solidFill>
                <a:ea typeface="Times New Roman" panose="02020603050405020304" pitchFamily="18" charset="0"/>
              </a:rPr>
              <a:t>k</a:t>
            </a: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onečný nátěr je matný, zachovává strukturu povrchu podkladu, je propustný pro </a:t>
            </a:r>
          </a:p>
          <a:p>
            <a:pPr algn="just">
              <a:lnSpc>
                <a:spcPct val="150000"/>
              </a:lnSpc>
            </a:pP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    vodní páry, má dobrou adhezi na betonových podkladech, velmi dobrou chemickou </a:t>
            </a:r>
          </a:p>
          <a:p>
            <a:pPr algn="just">
              <a:lnSpc>
                <a:spcPct val="150000"/>
              </a:lnSpc>
            </a:pPr>
            <a:r>
              <a:rPr lang="cs-CZ" sz="2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    odolnost a velmi dobrou odolnost UV záření a povětrnosti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215153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4E245703-B314-5603-F565-626D53F92A97}"/>
              </a:ext>
            </a:extLst>
          </p:cNvPr>
          <p:cNvSpPr txBox="1"/>
          <p:nvPr/>
        </p:nvSpPr>
        <p:spPr>
          <a:xfrm>
            <a:off x="539552" y="836712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ETERNAL mořidlo na beton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FCABA93A-44CD-78C6-A38F-FE8A2201BF75}"/>
              </a:ext>
            </a:extLst>
          </p:cNvPr>
          <p:cNvSpPr txBox="1"/>
          <p:nvPr/>
        </p:nvSpPr>
        <p:spPr>
          <a:xfrm>
            <a:off x="539552" y="1772816"/>
            <a:ext cx="7416824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cs-CZ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Oblast použití</a:t>
            </a:r>
            <a:r>
              <a:rPr lang="cs-CZ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venkovní i vnitřní povrchová úprava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betonové plochy</a:t>
            </a:r>
          </a:p>
          <a:p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betonové dlaždice</a:t>
            </a:r>
          </a:p>
          <a:p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betonové zámkové dlažby</a:t>
            </a:r>
          </a:p>
          <a:p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pískovec a některé druhy stavebního kamene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NENÍ vhodný </a:t>
            </a:r>
            <a:r>
              <a:rPr lang="cs-CZ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 nátěry trvale umístěné ve vodě</a:t>
            </a:r>
          </a:p>
        </p:txBody>
      </p:sp>
    </p:spTree>
    <p:extLst>
      <p:ext uri="{BB962C8B-B14F-4D97-AF65-F5344CB8AC3E}">
        <p14:creationId xmlns:p14="http://schemas.microsoft.com/office/powerpoint/2010/main" val="196149831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0C41A9FB-00A8-B368-CCCA-918ADD8CF8E7}"/>
              </a:ext>
            </a:extLst>
          </p:cNvPr>
          <p:cNvSpPr txBox="1"/>
          <p:nvPr/>
        </p:nvSpPr>
        <p:spPr>
          <a:xfrm>
            <a:off x="539552" y="836712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ETERNAL mořidlo na beton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89B4EDB6-421A-C9B5-0ACF-CA21061CDF1B}"/>
              </a:ext>
            </a:extLst>
          </p:cNvPr>
          <p:cNvSpPr txBox="1"/>
          <p:nvPr/>
        </p:nvSpPr>
        <p:spPr>
          <a:xfrm>
            <a:off x="521296" y="1628800"/>
            <a:ext cx="7416824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cs-CZ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Příprava podkladu</a:t>
            </a:r>
            <a:endParaRPr lang="cs-CZ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Podklad </a:t>
            </a:r>
            <a:r>
              <a:rPr lang="cs-CZ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MUSÍ</a:t>
            </a:r>
            <a:r>
              <a:rPr lang="cs-CZ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být: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vyzrálý min. 28dní (beton, stěrkové a samonivelační hmoty na cementové bázi)</a:t>
            </a:r>
          </a:p>
          <a:p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suchý a soudržný</a:t>
            </a:r>
          </a:p>
          <a:p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vyspravený a očištěný</a:t>
            </a:r>
          </a:p>
          <a:p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odmaštěný, např. ETERNAL odmašťovač</a:t>
            </a:r>
          </a:p>
          <a:p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289647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44A11781-9261-1134-5702-19FF9B27E70A}"/>
              </a:ext>
            </a:extLst>
          </p:cNvPr>
          <p:cNvSpPr txBox="1"/>
          <p:nvPr/>
        </p:nvSpPr>
        <p:spPr>
          <a:xfrm>
            <a:off x="539552" y="836712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ETERNAL mořidlo na beton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1A5408EC-F77E-AE49-E223-53B78BDCFB1B}"/>
              </a:ext>
            </a:extLst>
          </p:cNvPr>
          <p:cNvSpPr txBox="1"/>
          <p:nvPr/>
        </p:nvSpPr>
        <p:spPr>
          <a:xfrm>
            <a:off x="521296" y="1628800"/>
            <a:ext cx="741682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cs-CZ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Zpracování</a:t>
            </a:r>
            <a:endParaRPr lang="cs-CZ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neředí se</a:t>
            </a:r>
          </a:p>
          <a:p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aplikace širokým štětcem nebo aplikačním válečkem</a:t>
            </a:r>
          </a:p>
          <a:p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vrstvy, mezi vrstvami min. 4h dle povětrnostních podmínek</a:t>
            </a:r>
          </a:p>
          <a:p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pochozí po 4h od poslední vrstvy, po 24h lehce zatížitelný a po 7 dnech zcela vytvrzený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aplikační teplota 10°</a:t>
            </a:r>
            <a:r>
              <a:rPr lang="cs-CZ" sz="2000" dirty="0">
                <a:solidFill>
                  <a:schemeClr val="tx1"/>
                </a:solidFill>
                <a:cs typeface="Calibri" panose="020F0502020204030204" pitchFamily="34" charset="0"/>
              </a:rPr>
              <a:t>—</a:t>
            </a: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30° 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pracovní nářadí ihned po použití omýt vodou</a:t>
            </a:r>
          </a:p>
        </p:txBody>
      </p:sp>
    </p:spTree>
    <p:extLst>
      <p:ext uri="{BB962C8B-B14F-4D97-AF65-F5344CB8AC3E}">
        <p14:creationId xmlns:p14="http://schemas.microsoft.com/office/powerpoint/2010/main" val="169400721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EA9B9A5-6F08-8AEF-58A3-73CF37321891}"/>
              </a:ext>
            </a:extLst>
          </p:cNvPr>
          <p:cNvSpPr txBox="1"/>
          <p:nvPr/>
        </p:nvSpPr>
        <p:spPr>
          <a:xfrm>
            <a:off x="395536" y="1920895"/>
            <a:ext cx="7128792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cs-CZ" dirty="0"/>
              <a:t> </a:t>
            </a:r>
            <a:r>
              <a:rPr lang="cs-CZ" sz="2000" b="1" dirty="0">
                <a:solidFill>
                  <a:schemeClr val="tx1"/>
                </a:solidFill>
                <a:latin typeface="Arial" panose="020B0604020202020204" pitchFamily="34" charset="0"/>
              </a:rPr>
              <a:t>Balení</a:t>
            </a:r>
            <a:endParaRPr lang="cs-CZ" sz="2000" b="1" dirty="0">
              <a:solidFill>
                <a:schemeClr val="tx1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endParaRPr lang="cs-CZ" dirty="0"/>
          </a:p>
          <a:p>
            <a:r>
              <a:rPr lang="cs-CZ" dirty="0">
                <a:solidFill>
                  <a:schemeClr val="tx1"/>
                </a:solidFill>
              </a:rPr>
              <a:t>1,8 kg a 4,5kg plechové obaly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Dostupné odstíny</a:t>
            </a:r>
          </a:p>
          <a:p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bezbarvá, písková, červená, šedá, antracit, další odstíny dle dohody</a:t>
            </a:r>
          </a:p>
          <a:p>
            <a:endParaRPr lang="cs-CZ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  <a:p>
            <a:endParaRPr lang="cs-CZ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cs-CZ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cs-CZ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Spotřeba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cs-CZ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0,15–0,25 kg/m² (2 nátěry) </a:t>
            </a:r>
            <a:endParaRPr lang="cs-CZ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82ED8053-3D68-674A-1252-7769CFF289BB}"/>
              </a:ext>
            </a:extLst>
          </p:cNvPr>
          <p:cNvSpPr txBox="1"/>
          <p:nvPr/>
        </p:nvSpPr>
        <p:spPr>
          <a:xfrm>
            <a:off x="539552" y="836712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ETERNAL mořidlo na beton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1922642E-CB06-DB0E-A601-3428E8C78FB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2600" t="13601" r="12988" b="8000"/>
          <a:stretch/>
        </p:blipFill>
        <p:spPr>
          <a:xfrm>
            <a:off x="3609764" y="1700808"/>
            <a:ext cx="2232248" cy="2016225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E96B47A1-FCBA-5FE2-5AD5-32914C03190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6537" t="10800" r="16138" b="8001"/>
          <a:stretch/>
        </p:blipFill>
        <p:spPr>
          <a:xfrm>
            <a:off x="6495251" y="1004011"/>
            <a:ext cx="2058154" cy="2713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18802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D8C31AF-76D0-88B3-AF56-61523773D1EC}"/>
              </a:ext>
            </a:extLst>
          </p:cNvPr>
          <p:cNvSpPr txBox="1"/>
          <p:nvPr/>
        </p:nvSpPr>
        <p:spPr>
          <a:xfrm>
            <a:off x="4114800" y="2971800"/>
            <a:ext cx="3049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Fotodokumentace</a:t>
            </a:r>
          </a:p>
        </p:txBody>
      </p:sp>
      <p:pic>
        <p:nvPicPr>
          <p:cNvPr id="4" name="Obrázek 3" descr="Obsah obrázku text&#10;&#10;Popis byl vytvořen automaticky">
            <a:extLst>
              <a:ext uri="{FF2B5EF4-FFF2-40B4-BE49-F238E27FC236}">
                <a16:creationId xmlns:a16="http://schemas.microsoft.com/office/drawing/2014/main" id="{C3BA456B-8A02-1DCB-9B82-C8E9E0B8819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0172" t="14997" r="25099" b="4725"/>
          <a:stretch/>
        </p:blipFill>
        <p:spPr bwMode="auto">
          <a:xfrm>
            <a:off x="1979712" y="1228040"/>
            <a:ext cx="5337125" cy="440191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D110FBF2-D517-4317-0B49-9C597B4FD256}"/>
              </a:ext>
            </a:extLst>
          </p:cNvPr>
          <p:cNvSpPr txBox="1"/>
          <p:nvPr/>
        </p:nvSpPr>
        <p:spPr>
          <a:xfrm>
            <a:off x="2445118" y="502056"/>
            <a:ext cx="4752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Děkuji za pozornost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5429</TotalTime>
  <Words>258</Words>
  <Application>Microsoft Office PowerPoint</Application>
  <PresentationFormat>Předvádění na obrazovce (4:3)</PresentationFormat>
  <Paragraphs>74</Paragraphs>
  <Slides>8</Slides>
  <Notes>8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11</vt:i4>
      </vt:variant>
      <vt:variant>
        <vt:lpstr>Nadpisy snímků</vt:lpstr>
      </vt:variant>
      <vt:variant>
        <vt:i4>8</vt:i4>
      </vt:variant>
    </vt:vector>
  </HeadingPairs>
  <TitlesOfParts>
    <vt:vector size="24" baseType="lpstr">
      <vt:lpstr>Arial</vt:lpstr>
      <vt:lpstr>Calibri</vt:lpstr>
      <vt:lpstr>Calibri Light</vt:lpstr>
      <vt:lpstr>Times New Roman</vt:lpstr>
      <vt:lpstr>Wingdings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Bartakovic</dc:creator>
  <cp:lastModifiedBy>Janovský Marcel</cp:lastModifiedBy>
  <cp:revision>286</cp:revision>
  <cp:lastPrinted>2023-01-20T09:49:13Z</cp:lastPrinted>
  <dcterms:created xsi:type="dcterms:W3CDTF">2011-11-25T08:53:07Z</dcterms:created>
  <dcterms:modified xsi:type="dcterms:W3CDTF">2023-02-02T11:27:05Z</dcterms:modified>
</cp:coreProperties>
</file>